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9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C6E7FC">
                    <a:shade val="90000"/>
                  </a:srgbClr>
                </a:solidFill>
              </a:rPr>
              <a:pPr/>
              <a:t>27.01.2023</a:t>
            </a:fld>
            <a:endParaRPr lang="ru-RU">
              <a:solidFill>
                <a:srgbClr val="C6E7FC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C6E7F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890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27.01.2023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354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C6E7FC">
                    <a:shade val="90000"/>
                  </a:srgbClr>
                </a:solidFill>
              </a:rPr>
              <a:pPr/>
              <a:t>27.01.2023</a:t>
            </a:fld>
            <a:endParaRPr lang="ru-RU">
              <a:solidFill>
                <a:srgbClr val="C6E7FC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C6E7F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C6E7F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356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27.01.2023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951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27.01.2023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646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27.01.2023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21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27.01.2023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970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27.01.2023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45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27.01.2023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937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27.01.2023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14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27.01.2023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32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6">
                <a:lumMod val="60000"/>
                <a:lumOff val="40000"/>
              </a:schemeClr>
            </a:gs>
            <a:gs pos="88000">
              <a:schemeClr val="accent6">
                <a:lumMod val="60000"/>
                <a:lumOff val="40000"/>
              </a:schemeClr>
            </a:gs>
            <a:gs pos="100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27.01.2023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73E87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374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836712"/>
            <a:ext cx="882047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</a:t>
            </a:r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бывших помещений </a:t>
            </a:r>
          </a:p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молочного завода</a:t>
            </a:r>
          </a:p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6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Лиозно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1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" y="0"/>
            <a:ext cx="91439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029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532"/>
            <a:ext cx="9143999" cy="68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173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6" y="0"/>
            <a:ext cx="9113044" cy="684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6505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044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67544" y="-1190"/>
            <a:ext cx="9252519" cy="46474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Лиозненский районный исполнительный 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комитет </a:t>
            </a: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приглашает</a:t>
            </a:r>
          </a:p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 сотрудничеству, 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гарантирует 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равенство  условий индивидуальный подход,</a:t>
            </a:r>
          </a:p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рассчитывает на </a:t>
            </a: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искренность предложений</a:t>
            </a:r>
          </a:p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деловой расчёт.</a:t>
            </a:r>
          </a:p>
          <a:p>
            <a:pPr algn="ctr">
              <a:defRPr/>
            </a:pP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СОТРУДНИЧАЕМ </a:t>
            </a:r>
          </a:p>
          <a:p>
            <a:pPr algn="ctr">
              <a:defRPr/>
            </a:pP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 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ПРИНЦИПУ: УЧАСТВУЮТ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ВСЕ, </a:t>
            </a:r>
          </a:p>
          <a:p>
            <a:pPr algn="ctr">
              <a:defRPr/>
            </a:pP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ВЫИГРЫВАЕТ КАЖДЫЙ!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79715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председатель по экономическим вопросам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–Дайнеко Елена Григорьевна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628" y="5628149"/>
            <a:ext cx="8851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Витебская обл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Лиозно, ул. Ленина, 79/2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+375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50064, +375-29-542-00-07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65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65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11_Поток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Никонова</dc:creator>
  <cp:lastModifiedBy>Идеалогия-3</cp:lastModifiedBy>
  <cp:revision>3</cp:revision>
  <dcterms:created xsi:type="dcterms:W3CDTF">2021-08-16T11:38:08Z</dcterms:created>
  <dcterms:modified xsi:type="dcterms:W3CDTF">2023-01-27T10:00:17Z</dcterms:modified>
</cp:coreProperties>
</file>